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89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67" r:id="rId14"/>
    <p:sldId id="269" r:id="rId15"/>
    <p:sldId id="270" r:id="rId16"/>
    <p:sldId id="271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CB97AE9-A530-4BD5-B812-14CC37CF5833}">
          <p14:sldIdLst>
            <p14:sldId id="256"/>
            <p14:sldId id="259"/>
            <p14:sldId id="257"/>
            <p14:sldId id="258"/>
            <p14:sldId id="260"/>
            <p14:sldId id="261"/>
            <p14:sldId id="262"/>
            <p14:sldId id="263"/>
            <p14:sldId id="264"/>
            <p14:sldId id="265"/>
            <p14:sldId id="268"/>
            <p14:sldId id="266"/>
            <p14:sldId id="267"/>
            <p14:sldId id="269"/>
            <p14:sldId id="270"/>
            <p14:sldId id="271"/>
            <p14:sldId id="273"/>
            <p14:sldId id="274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595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6825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6737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49175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68573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3900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9793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97323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4834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9781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3953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34165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6862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7567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7626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3179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275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21A3B17C-7D5A-4AFF-B125-0D6653411B97}" type="datetimeFigureOut">
              <a:rPr lang="en-IN" smtClean="0"/>
              <a:t>20-08-2021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ABDF75E-2196-4EEC-BCFD-B61A90DD9EA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68847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90" r:id="rId1"/>
    <p:sldLayoutId id="2147484291" r:id="rId2"/>
    <p:sldLayoutId id="2147484292" r:id="rId3"/>
    <p:sldLayoutId id="2147484293" r:id="rId4"/>
    <p:sldLayoutId id="2147484294" r:id="rId5"/>
    <p:sldLayoutId id="2147484295" r:id="rId6"/>
    <p:sldLayoutId id="2147484296" r:id="rId7"/>
    <p:sldLayoutId id="2147484297" r:id="rId8"/>
    <p:sldLayoutId id="2147484298" r:id="rId9"/>
    <p:sldLayoutId id="2147484299" r:id="rId10"/>
    <p:sldLayoutId id="2147484300" r:id="rId11"/>
    <p:sldLayoutId id="2147484301" r:id="rId12"/>
    <p:sldLayoutId id="2147484302" r:id="rId13"/>
    <p:sldLayoutId id="2147484303" r:id="rId14"/>
    <p:sldLayoutId id="2147484304" r:id="rId15"/>
    <p:sldLayoutId id="2147484305" r:id="rId16"/>
    <p:sldLayoutId id="214748430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7A925-BA73-4602-B62F-078CBBFDD32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Cooper Black" panose="0208090404030B020404" pitchFamily="18" charset="0"/>
              </a:rPr>
              <a:t>Analysis of crime against women in India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  <a:latin typeface="Cooper Black" panose="0208090404030B0204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176A54-94B8-4FDC-88A7-FD17B22DEB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1273" y="5427141"/>
            <a:ext cx="9440034" cy="796108"/>
          </a:xfrm>
        </p:spPr>
        <p:txBody>
          <a:bodyPr/>
          <a:lstStyle/>
          <a:p>
            <a:pPr algn="r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Monotype Corsiva" panose="03010101010201010101" pitchFamily="66" charset="0"/>
              </a:rPr>
              <a:t>By : 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  <a:latin typeface="Monotype Corsiva" panose="03010101010201010101" pitchFamily="66" charset="0"/>
              </a:rPr>
              <a:t>Meenal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Monotype Corsiva" panose="03010101010201010101" pitchFamily="66" charset="0"/>
              </a:rPr>
              <a:t> Shree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  <a:latin typeface="Monotype Corsiva" panose="030101010102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7128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6687D-7E5E-4FDC-A3F7-2510C9081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Creating partition table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4BE6A-700E-4026-A865-F1387E9E3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>
                <a:solidFill>
                  <a:schemeClr val="tx1"/>
                </a:solidFill>
              </a:rPr>
              <a:t>create table </a:t>
            </a:r>
            <a:r>
              <a:rPr lang="en-US" i="1" dirty="0" err="1">
                <a:solidFill>
                  <a:schemeClr val="tx1"/>
                </a:solidFill>
              </a:rPr>
              <a:t>crimes_partitioned</a:t>
            </a:r>
            <a:r>
              <a:rPr lang="en-US" i="1" dirty="0">
                <a:solidFill>
                  <a:schemeClr val="tx1"/>
                </a:solidFill>
              </a:rPr>
              <a:t>(state string, `2001` int, `2002` int, `2003` int, `2004` int, `2005` int, `2006` int, `2007` int, `2008` int, `2009` int, `2010` </a:t>
            </a:r>
            <a:r>
              <a:rPr lang="en-US" i="1" dirty="0" err="1">
                <a:solidFill>
                  <a:schemeClr val="tx1"/>
                </a:solidFill>
              </a:rPr>
              <a:t>i</a:t>
            </a:r>
            <a:r>
              <a:rPr lang="en-US" i="1" dirty="0">
                <a:solidFill>
                  <a:schemeClr val="tx1"/>
                </a:solidFill>
              </a:rPr>
              <a:t> </a:t>
            </a:r>
            <a:r>
              <a:rPr lang="en-US" i="1" dirty="0" err="1">
                <a:solidFill>
                  <a:schemeClr val="tx1"/>
                </a:solidFill>
              </a:rPr>
              <a:t>nt</a:t>
            </a:r>
            <a:r>
              <a:rPr lang="en-US" i="1" dirty="0">
                <a:solidFill>
                  <a:schemeClr val="tx1"/>
                </a:solidFill>
              </a:rPr>
              <a:t>, `2011` int, `2012` int) partitioned by (crime string); </a:t>
            </a:r>
          </a:p>
          <a:p>
            <a:r>
              <a:rPr lang="en-IN" dirty="0">
                <a:solidFill>
                  <a:schemeClr val="tx1"/>
                </a:solidFill>
                <a:effectLst/>
              </a:rPr>
              <a:t>Created partition table with name(</a:t>
            </a:r>
            <a:r>
              <a:rPr lang="en-IN" dirty="0" err="1">
                <a:solidFill>
                  <a:schemeClr val="tx1"/>
                </a:solidFill>
                <a:effectLst/>
              </a:rPr>
              <a:t>crimes_partitioned</a:t>
            </a:r>
            <a:r>
              <a:rPr lang="en-IN" dirty="0">
                <a:solidFill>
                  <a:schemeClr val="tx1"/>
                </a:solidFill>
                <a:effectLst/>
              </a:rPr>
              <a:t>) for the crimes table based on the crime column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59CA99A-089B-4DEC-B51C-84A285925F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00" r="3592" b="76937"/>
          <a:stretch/>
        </p:blipFill>
        <p:spPr>
          <a:xfrm>
            <a:off x="213658" y="3684234"/>
            <a:ext cx="11754035" cy="587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609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61771-EC61-4EEB-AF5E-F7501F8BE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Enabling dynamic partition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E5531-6F82-4400-9309-D5CDD4678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i="1" dirty="0"/>
              <a:t>set </a:t>
            </a:r>
            <a:r>
              <a:rPr lang="en-IN" i="1" dirty="0" err="1"/>
              <a:t>hive.exec.dynamic.partition.mode</a:t>
            </a:r>
            <a:r>
              <a:rPr lang="en-IN" i="1" dirty="0"/>
              <a:t>=</a:t>
            </a:r>
            <a:r>
              <a:rPr lang="en-IN" i="1" dirty="0" err="1"/>
              <a:t>nonstrict</a:t>
            </a:r>
            <a:r>
              <a:rPr lang="en-IN" i="1" dirty="0"/>
              <a:t>;</a:t>
            </a:r>
          </a:p>
          <a:p>
            <a:r>
              <a:rPr lang="en-IN" dirty="0"/>
              <a:t>Enabling the dynamic partitioning in HIVE so that it can automatically create the partitions based on the unique values of the column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72CF6E-88CF-40D5-9D3B-36206B7FD3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52" r="65558" b="73723"/>
          <a:stretch/>
        </p:blipFill>
        <p:spPr>
          <a:xfrm>
            <a:off x="410547" y="3436480"/>
            <a:ext cx="10991946" cy="65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653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50B15A-C231-4550-BEAC-11C0F2113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Inserting data into partition table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0B444-BC72-40C2-8AB5-1535BE9B57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50"/>
            <a:ext cx="10353762" cy="1419124"/>
          </a:xfrm>
        </p:spPr>
        <p:txBody>
          <a:bodyPr>
            <a:normAutofit lnSpcReduction="10000"/>
          </a:bodyPr>
          <a:lstStyle/>
          <a:p>
            <a:r>
              <a:rPr lang="en-US" i="1" dirty="0"/>
              <a:t>insert into table </a:t>
            </a:r>
            <a:r>
              <a:rPr lang="en-US" i="1" dirty="0" err="1"/>
              <a:t>crimes_partitioned</a:t>
            </a:r>
            <a:r>
              <a:rPr lang="en-US" i="1" dirty="0"/>
              <a:t> partition (crime) select state ,`2001` ,`2002` ,`2003` ,`2004` ,`2005`,`2006`,`2007`,`2008`,`2009`,`2010`,`2011`,`2012`,crime from  crimes;</a:t>
            </a:r>
          </a:p>
          <a:p>
            <a:r>
              <a:rPr lang="en-US" dirty="0"/>
              <a:t>Inserting the data from crimes table into the </a:t>
            </a:r>
            <a:r>
              <a:rPr lang="en-US" dirty="0" err="1"/>
              <a:t>crimes_partitioned</a:t>
            </a:r>
            <a:r>
              <a:rPr lang="en-US" dirty="0"/>
              <a:t> </a:t>
            </a:r>
            <a:r>
              <a:rPr lang="en-US" dirty="0">
                <a:effectLst/>
              </a:rPr>
              <a:t>table partitioned by the crime column in the crimes table</a:t>
            </a:r>
            <a:endParaRPr lang="en-IN" dirty="0"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83A177-FC23-4441-A7AE-D4075B28AD4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1" r="4248" b="4596"/>
          <a:stretch/>
        </p:blipFill>
        <p:spPr>
          <a:xfrm>
            <a:off x="1225118" y="3027286"/>
            <a:ext cx="8930937" cy="368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114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CB529-7AF8-4E3D-AE16-2EC5471BD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Displaying the partitions of the partition table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2C2D49-5D28-4025-A8BF-0FE78C6FC9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i="1" dirty="0"/>
              <a:t>show partitions </a:t>
            </a:r>
            <a:r>
              <a:rPr lang="en-IN" i="1" dirty="0" err="1"/>
              <a:t>crimes_partitioned</a:t>
            </a:r>
            <a:r>
              <a:rPr lang="en-IN" i="1" dirty="0"/>
              <a:t>;</a:t>
            </a:r>
          </a:p>
          <a:p>
            <a:r>
              <a:rPr lang="en-IN" dirty="0"/>
              <a:t>Displaying the partitions of the </a:t>
            </a:r>
            <a:r>
              <a:rPr lang="en-IN" dirty="0" err="1"/>
              <a:t>crimes_partitioned</a:t>
            </a:r>
            <a:r>
              <a:rPr lang="en-IN" dirty="0"/>
              <a:t> table.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819C52-0087-4FCC-9853-C832AE9C26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67" r="55510" b="39029"/>
          <a:stretch/>
        </p:blipFill>
        <p:spPr>
          <a:xfrm>
            <a:off x="2148395" y="2867486"/>
            <a:ext cx="8070767" cy="3275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658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DEAE2-8A48-4C90-ACC4-75B46BEED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Selecting data from partition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CC101-959B-4727-A3DD-8B8D5DC8BD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select * from </a:t>
            </a:r>
            <a:r>
              <a:rPr lang="en-US" i="1" dirty="0" err="1"/>
              <a:t>crimes_partitioned</a:t>
            </a:r>
            <a:r>
              <a:rPr lang="en-US" i="1" dirty="0"/>
              <a:t> where crime='RAPE’;</a:t>
            </a:r>
          </a:p>
          <a:p>
            <a:r>
              <a:rPr lang="en-IN" dirty="0"/>
              <a:t>Selecting data from the partition “crime = RAPE” which is stored in the HIVE directory in HDFS.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14584A-20F5-4CFF-9C97-9B35459C69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92" r="23326" b="5113"/>
          <a:stretch/>
        </p:blipFill>
        <p:spPr>
          <a:xfrm>
            <a:off x="2281562" y="2746955"/>
            <a:ext cx="6711518" cy="411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65578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7AF68-0E3A-41D1-8A9C-566B526F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Finding the total average change in crimes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EFE85-4BBC-4656-B99D-1BC3E7C42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 state,((((`2002`-`2001`)/`2001`)+((`2003`-`2002`)/`2002`)+((`2004`-`2003`)/`2003`)+((`2005`-`2004`)/`2004`)+((`2006`-`2005`)/`2005`)+((`2007`-`2006`)/`2006 `)+((`2008`-`2007`)/`2007`)+((`2009`-`2008`)/`2008`)+((`2010`-`2009`)/`2009`)+((`2011`-`2010`)/`2010`)+((`2012`-`2011`)/`2011`))*100)/12 as </a:t>
            </a:r>
            <a:r>
              <a:rPr lang="en-US" dirty="0" err="1"/>
              <a:t>Avg_Increase</a:t>
            </a:r>
            <a:r>
              <a:rPr lang="en-US" dirty="0"/>
              <a:t>  from crimes where crime = 'TOTAL CRIMES AGAINST WOMEN' order by </a:t>
            </a:r>
            <a:r>
              <a:rPr lang="en-US" dirty="0" err="1"/>
              <a:t>Avg_Increase</a:t>
            </a:r>
            <a:r>
              <a:rPr lang="en-US" dirty="0"/>
              <a:t> desc;</a:t>
            </a:r>
          </a:p>
          <a:p>
            <a:endParaRPr lang="en-US" dirty="0"/>
          </a:p>
          <a:p>
            <a:r>
              <a:rPr lang="en-IN" dirty="0"/>
              <a:t>Finding the total average change in the crimes against women over the period of 2001 to 2012 based on the Total Crimes done against women in each year.</a:t>
            </a:r>
          </a:p>
        </p:txBody>
      </p:sp>
    </p:spTree>
    <p:extLst>
      <p:ext uri="{BB962C8B-B14F-4D97-AF65-F5344CB8AC3E}">
        <p14:creationId xmlns:p14="http://schemas.microsoft.com/office/powerpoint/2010/main" val="4026769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7AF68-0E3A-41D1-8A9C-566B526F8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Finding the total average change in crimes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6EFE85-4BBC-4656-B99D-1BC3E7C427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(screen shot)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52D3D7-0FAD-4B2A-B22A-C8F3261CFF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694" t="8889" r="2694" b="4596"/>
          <a:stretch/>
        </p:blipFill>
        <p:spPr>
          <a:xfrm>
            <a:off x="1500325" y="2099589"/>
            <a:ext cx="9495123" cy="462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064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A412D-D3EA-4C65-91E7-E42BDF6A5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kumimoji="0" lang="en-US" sz="4000" b="0" i="0" u="none" strike="noStrike" kern="1200" cap="none" spc="0" normalizeH="0" baseline="0" noProof="0" dirty="0">
                <a:ln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rgbClr val="B3D463">
                    <a:lumMod val="60000"/>
                    <a:lumOff val="40000"/>
                  </a:srgbClr>
                </a:solidFill>
                <a:effectLst>
                  <a:outerShdw blurRad="9525" dist="25400" dir="14640000" algn="tl" rotWithShape="0">
                    <a:prstClr val="black">
                      <a:alpha val="30000"/>
                    </a:prstClr>
                  </a:outerShdw>
                </a:effectLst>
                <a:uLnTx/>
                <a:uFillTx/>
                <a:latin typeface="Calisto MT" panose="02040603050505030304"/>
                <a:ea typeface="+mj-ea"/>
              </a:rPr>
              <a:t>Exporting query result to HDFS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F1433-2A78-4121-8DFC-4890CA7B8A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694" y="1874492"/>
            <a:ext cx="10353762" cy="1846178"/>
          </a:xfrm>
        </p:spPr>
        <p:txBody>
          <a:bodyPr/>
          <a:lstStyle/>
          <a:p>
            <a:r>
              <a:rPr lang="en-US" dirty="0"/>
              <a:t>insert overwrite directory ‘/</a:t>
            </a:r>
            <a:r>
              <a:rPr lang="en-US" dirty="0" err="1"/>
              <a:t>crimes_table</a:t>
            </a:r>
            <a:r>
              <a:rPr lang="en-US" dirty="0"/>
              <a:t>’ row format delimited fields terminated by ’,’ stored as </a:t>
            </a:r>
            <a:r>
              <a:rPr lang="en-US" dirty="0" err="1"/>
              <a:t>textfile</a:t>
            </a:r>
            <a:r>
              <a:rPr lang="en-US" dirty="0"/>
              <a:t> select * from </a:t>
            </a:r>
            <a:r>
              <a:rPr lang="en-US" dirty="0" err="1"/>
              <a:t>crimes_partitioned</a:t>
            </a:r>
            <a:r>
              <a:rPr lang="en-US" dirty="0"/>
              <a:t> where crime like ‘TOTAL%’;</a:t>
            </a:r>
          </a:p>
          <a:p>
            <a:r>
              <a:rPr lang="en-US" dirty="0"/>
              <a:t>Exporting the result of the select query into the HDFS which is delimited by ‘,’ and stored as a text file.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B63C23-D437-49D8-8EA1-4C6FF72D1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25" y="3536334"/>
            <a:ext cx="11523822" cy="2942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9812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F95E4-C566-49A1-A31E-0E975BA5B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Importing the result into MySQL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308A5A1-5B65-4B6D-A572-570B930A3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2253625"/>
          </a:xfrm>
        </p:spPr>
        <p:txBody>
          <a:bodyPr/>
          <a:lstStyle/>
          <a:p>
            <a:r>
              <a:rPr lang="en-IN" i="1" dirty="0" err="1"/>
              <a:t>sqoop</a:t>
            </a:r>
            <a:r>
              <a:rPr lang="en-IN" i="1" dirty="0"/>
              <a:t> import  –connect </a:t>
            </a:r>
            <a:r>
              <a:rPr lang="en-IN" i="1" dirty="0" err="1"/>
              <a:t>jdbc:mysql</a:t>
            </a:r>
            <a:r>
              <a:rPr lang="en-IN" i="1" dirty="0"/>
              <a:t>://localhost:3306/India   -username root  –password </a:t>
            </a:r>
            <a:r>
              <a:rPr lang="en-IN" i="1" dirty="0" err="1"/>
              <a:t>hadoop</a:t>
            </a:r>
            <a:r>
              <a:rPr lang="en-IN" i="1" dirty="0"/>
              <a:t>  –table </a:t>
            </a:r>
            <a:r>
              <a:rPr lang="en-IN" i="1" dirty="0" err="1"/>
              <a:t>womens</a:t>
            </a:r>
            <a:r>
              <a:rPr lang="en-IN" i="1" dirty="0"/>
              <a:t> –m 1 –export-</a:t>
            </a:r>
            <a:r>
              <a:rPr lang="en-IN" i="1" dirty="0" err="1"/>
              <a:t>dir</a:t>
            </a:r>
            <a:r>
              <a:rPr lang="en-IN" i="1" dirty="0"/>
              <a:t> /</a:t>
            </a:r>
            <a:r>
              <a:rPr lang="en-IN" i="1" dirty="0" err="1"/>
              <a:t>crimes_table</a:t>
            </a:r>
            <a:r>
              <a:rPr lang="en-IN" i="1" dirty="0"/>
              <a:t>/000000_0  –input-fields-terminated-by ‘,’;</a:t>
            </a:r>
          </a:p>
          <a:p>
            <a:r>
              <a:rPr lang="en-IN" dirty="0"/>
              <a:t>Importing the query result from HIVE into MySQL using SQOOP . Here </a:t>
            </a:r>
            <a:r>
              <a:rPr lang="en-IN" dirty="0" err="1"/>
              <a:t>womens</a:t>
            </a:r>
            <a:r>
              <a:rPr lang="en-IN" dirty="0"/>
              <a:t> is the table name in MySQL and the output from HIVE is saved in the file 000000_0 which is the </a:t>
            </a:r>
            <a:r>
              <a:rPr lang="en-IN" dirty="0" err="1"/>
              <a:t>textfile</a:t>
            </a:r>
            <a:r>
              <a:rPr lang="en-IN" dirty="0"/>
              <a:t> with field separated  by ‘,’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E84024-28B4-4672-BABF-54BCD56F80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" t="43587" r="2820" b="4529"/>
          <a:stretch/>
        </p:blipFill>
        <p:spPr>
          <a:xfrm>
            <a:off x="1198485" y="3811715"/>
            <a:ext cx="10353762" cy="2778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3017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D7DEB-B31B-4458-ABB3-2432896ED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Import data in MySQL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14CE5-04D9-49BA-87E5-6B70DF59BD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970451"/>
          </a:xfrm>
        </p:spPr>
        <p:txBody>
          <a:bodyPr/>
          <a:lstStyle/>
          <a:p>
            <a:r>
              <a:rPr lang="en-IN" i="1" dirty="0">
                <a:solidFill>
                  <a:schemeClr val="tx1"/>
                </a:solidFill>
              </a:rPr>
              <a:t>select * from </a:t>
            </a:r>
            <a:r>
              <a:rPr lang="en-IN" i="1" dirty="0" err="1">
                <a:solidFill>
                  <a:schemeClr val="tx1"/>
                </a:solidFill>
              </a:rPr>
              <a:t>womens</a:t>
            </a:r>
            <a:r>
              <a:rPr lang="en-IN" i="1" dirty="0">
                <a:solidFill>
                  <a:schemeClr val="tx1"/>
                </a:solidFill>
              </a:rPr>
              <a:t>;</a:t>
            </a:r>
          </a:p>
          <a:p>
            <a:r>
              <a:rPr lang="en-IN" dirty="0">
                <a:solidFill>
                  <a:schemeClr val="tx1"/>
                </a:solidFill>
              </a:rPr>
              <a:t>Displaying the query result in MySQL                                                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E7CF48-004D-42B1-82A1-7EC8DAFD37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89" r="15077" b="5825"/>
          <a:stretch/>
        </p:blipFill>
        <p:spPr>
          <a:xfrm>
            <a:off x="1095536" y="2578613"/>
            <a:ext cx="7355381" cy="415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81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D0AA8-B535-4281-8896-ED97E87417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Cooper Black" panose="0208090404030B020404" pitchFamily="18" charset="0"/>
              </a:rPr>
              <a:t>Description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  <a:latin typeface="Cooper Black" panose="0208090404030B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E569F-7A67-4AA7-B72C-64C1B0A05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aim of my project is to analyze the data of crimes that are done against the women in India during the period 2001-2012.</a:t>
            </a:r>
          </a:p>
          <a:p>
            <a:r>
              <a:rPr lang="en-US" dirty="0"/>
              <a:t>I am trying to find the major crimes that are done against the women in each state,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258884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98C95-88B1-4DFF-BACD-E900C64DE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I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1F57CB-796D-4E90-9169-91004A102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Total crimes against women is increasing every year where Uttar Pradesh is having the highest number of cases between year 2001 to 2012.</a:t>
            </a:r>
          </a:p>
          <a:p>
            <a:r>
              <a:rPr lang="en-IN" dirty="0"/>
              <a:t>Puducherry and Tamil Nadu saw a decrease in the crimes against women during this time period.</a:t>
            </a:r>
          </a:p>
          <a:p>
            <a:r>
              <a:rPr lang="en-IN" dirty="0"/>
              <a:t>The major crime against women is “cruelty by husband or his relatives (IPC section – 498A) during this time period.</a:t>
            </a:r>
          </a:p>
          <a:p>
            <a:r>
              <a:rPr lang="en-IN" dirty="0"/>
              <a:t>Lakshadweep was having the lowest number of cases having maximum of three cases of total crimes against women that was in year 2002 and 2003. </a:t>
            </a:r>
          </a:p>
          <a:p>
            <a:pPr marL="3690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82653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405D0-8302-4FA8-B926-BB0932831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Cooper Black" panose="0208090404030B020404" pitchFamily="18" charset="0"/>
              </a:rPr>
              <a:t>Objective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  <a:latin typeface="Cooper Black" panose="0208090404030B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411E4-9CCD-4DD9-A178-6057245EF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Analyse</a:t>
            </a:r>
            <a:r>
              <a:rPr lang="en-US" dirty="0"/>
              <a:t> the crimes done against women in India between 2001 to 2012.</a:t>
            </a:r>
          </a:p>
          <a:p>
            <a:r>
              <a:rPr lang="en-US" dirty="0"/>
              <a:t>Tried to find the percentage increased between years .</a:t>
            </a:r>
          </a:p>
          <a:p>
            <a:r>
              <a:rPr lang="en-US" dirty="0"/>
              <a:t>Partition the table based on crimes.</a:t>
            </a:r>
          </a:p>
          <a:p>
            <a:r>
              <a:rPr lang="en-US" dirty="0"/>
              <a:t>Filter the data based to find the major crime against women per state.</a:t>
            </a:r>
          </a:p>
          <a:p>
            <a:r>
              <a:rPr lang="en-US" dirty="0"/>
              <a:t>Total average change in crimes between 2001 and 2012.</a:t>
            </a:r>
          </a:p>
          <a:p>
            <a:r>
              <a:rPr lang="en-US" dirty="0"/>
              <a:t>Exported specific queries into HDFS.</a:t>
            </a:r>
          </a:p>
          <a:p>
            <a:r>
              <a:rPr lang="en-US" dirty="0"/>
              <a:t>Imported the results into MySQL using SQOOP.</a:t>
            </a:r>
          </a:p>
          <a:p>
            <a:endParaRPr lang="en-US" dirty="0"/>
          </a:p>
          <a:p>
            <a:r>
              <a:rPr lang="en-US" dirty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72276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13344-EF06-45A6-A31F-5BF03A9D0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  <a:latin typeface="Cooper Black" panose="0208090404030B020404" pitchFamily="18" charset="0"/>
              </a:rPr>
              <a:t>Technologies Used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  <a:latin typeface="Cooper Black" panose="0208090404030B0204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43169B-E11D-4D0D-8784-225C134ABF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HIVE</a:t>
            </a:r>
          </a:p>
          <a:p>
            <a:r>
              <a:rPr lang="en-US" dirty="0"/>
              <a:t>HDFS</a:t>
            </a:r>
          </a:p>
          <a:p>
            <a:r>
              <a:rPr lang="en-US" dirty="0"/>
              <a:t>SQOOP</a:t>
            </a:r>
          </a:p>
          <a:p>
            <a:r>
              <a:rPr lang="en-US" dirty="0"/>
              <a:t>MySQL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3636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C0F63-F6A5-4459-971F-2B6C8255D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Creating database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B0D8E-EEFB-4065-B35A-E720F75428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1696551"/>
          </a:xfrm>
        </p:spPr>
        <p:txBody>
          <a:bodyPr/>
          <a:lstStyle/>
          <a:p>
            <a:r>
              <a:rPr lang="it-IT" i="1" dirty="0"/>
              <a:t>create database india;</a:t>
            </a:r>
          </a:p>
          <a:p>
            <a:endParaRPr lang="it-IT" dirty="0"/>
          </a:p>
          <a:p>
            <a:r>
              <a:rPr lang="it-IT" i="1" dirty="0"/>
              <a:t>use india;</a:t>
            </a:r>
            <a:endParaRPr lang="en-IN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3D30F7-2F80-4FD7-A399-64AD8E9872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373" t="7886" r="31845" b="71053"/>
          <a:stretch/>
        </p:blipFill>
        <p:spPr>
          <a:xfrm>
            <a:off x="214858" y="3429000"/>
            <a:ext cx="8964653" cy="1537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95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92620-853B-48F5-B859-7937D9251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Creating Table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CC56E-0917-4029-AA64-545B922E86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create table crimes(state string, crime string, `2001` int, `2002` int, `2003` int, `2004` int, `2005` int, `2006` int, `2007` int, `2008` int, `2009` int, `2010` int, `2011` int, `2012` int) row format delimited fields terminated by ‘,’;</a:t>
            </a:r>
          </a:p>
          <a:p>
            <a:r>
              <a:rPr lang="en-US" i="1" dirty="0"/>
              <a:t>Here we are creating a table with required columns . The input consist of the field separated by the ’ ,’ so </a:t>
            </a:r>
            <a:r>
              <a:rPr lang="en-US" i="1" dirty="0" err="1"/>
              <a:t>i</a:t>
            </a:r>
            <a:r>
              <a:rPr lang="en-US" i="1" dirty="0"/>
              <a:t> set the delimiter as ‘,’</a:t>
            </a:r>
          </a:p>
          <a:p>
            <a:endParaRPr lang="en-IN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A3E95A-8EB6-4FA9-8085-5DD41B44D2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56" t="45955" r="26019" b="42653"/>
          <a:stretch/>
        </p:blipFill>
        <p:spPr>
          <a:xfrm>
            <a:off x="381741" y="3664171"/>
            <a:ext cx="11283517" cy="968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7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8E86D-1066-42CA-B8E1-546C073D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Loading </a:t>
            </a:r>
            <a:r>
              <a:rPr lang="en-US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tha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data into HIVE table 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BD973-417B-4CB9-AF4D-3F7189E21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1321469"/>
          </a:xfrm>
        </p:spPr>
        <p:txBody>
          <a:bodyPr/>
          <a:lstStyle/>
          <a:p>
            <a:r>
              <a:rPr lang="en-US" i="1" dirty="0"/>
              <a:t>load data local </a:t>
            </a:r>
            <a:r>
              <a:rPr lang="en-US" i="1" dirty="0" err="1"/>
              <a:t>inpath</a:t>
            </a:r>
            <a:r>
              <a:rPr lang="en-US" i="1" dirty="0"/>
              <a:t> '/root/crime.txt' into table crimes;</a:t>
            </a:r>
          </a:p>
          <a:p>
            <a:r>
              <a:rPr lang="en-IN" dirty="0"/>
              <a:t>Loading the data from the local storage into the hive table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EED96-D5C9-493C-8E3A-0A8E2D97DD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77" r="11748" b="65049"/>
          <a:stretch/>
        </p:blipFill>
        <p:spPr>
          <a:xfrm>
            <a:off x="663270" y="2950197"/>
            <a:ext cx="9824898" cy="85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42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B90AD-6444-4FA2-B078-0C175B92A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Filtering the output based on crime (Rape)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97A9E5-EF83-4429-9475-CB756DDE4C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1787991"/>
          </a:xfrm>
        </p:spPr>
        <p:txBody>
          <a:bodyPr/>
          <a:lstStyle/>
          <a:p>
            <a:r>
              <a:rPr lang="en-US" i="1" dirty="0"/>
              <a:t>select state,`2002` from crimes where crime='RAPE' and `2002`&gt;2000 and state not in ('TOTAL (STATES)','TOTAL (ALL-INDIA)’);</a:t>
            </a:r>
          </a:p>
          <a:p>
            <a:r>
              <a:rPr lang="en-IN" dirty="0"/>
              <a:t>Displaying the rape cases in 2002 where cases are greater than 2000,the output will show the states followed by the number of rape </a:t>
            </a:r>
            <a:r>
              <a:rPr lang="en-IN" dirty="0" err="1"/>
              <a:t>cases.Here</a:t>
            </a:r>
            <a:r>
              <a:rPr lang="en-IN" dirty="0"/>
              <a:t> we are not including the total values.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D7A881-0CC7-44B6-B843-D4E9BFDB3D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" t="33600" r="25406" b="4800"/>
          <a:stretch/>
        </p:blipFill>
        <p:spPr>
          <a:xfrm>
            <a:off x="1545336" y="3218688"/>
            <a:ext cx="7495586" cy="348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991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B1BE8-C7B1-40B9-99EB-68E66BC32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Determining average change between any two years</a:t>
            </a:r>
            <a:endParaRPr lang="en-IN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84007-0B21-4777-B009-E090BAA8B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select state,`2001`,`2012`,((`2012`-`2001`)/`2001`)*100 AS </a:t>
            </a:r>
            <a:r>
              <a:rPr lang="en-US" i="1" dirty="0" err="1"/>
              <a:t>Percent_Increase</a:t>
            </a:r>
            <a:r>
              <a:rPr lang="en-US" i="1" dirty="0"/>
              <a:t> from crimes where crime='RAPE' and state not in ('TOTAL (STATES)','TOTAL (ALL-INDIA)’) ;</a:t>
            </a:r>
          </a:p>
          <a:p>
            <a:r>
              <a:rPr lang="en-US" i="1" dirty="0"/>
              <a:t>Displaying the percentage increase of crime(Rape) in each state by comparing the data from 2001 and 2012</a:t>
            </a:r>
          </a:p>
          <a:p>
            <a:endParaRPr lang="en-US" i="1" dirty="0"/>
          </a:p>
          <a:p>
            <a:endParaRPr lang="en-IN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8FEA08-2AEE-4494-A7A5-3E6E2F16F9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55" r="3228" b="4466"/>
          <a:stretch/>
        </p:blipFill>
        <p:spPr>
          <a:xfrm>
            <a:off x="2011059" y="3064886"/>
            <a:ext cx="8159234" cy="3793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2043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3EC26C"/>
      </a:accent1>
      <a:accent2>
        <a:srgbClr val="B3D463"/>
      </a:accent2>
      <a:accent3>
        <a:srgbClr val="3BBC9D"/>
      </a:accent3>
      <a:accent4>
        <a:srgbClr val="97AF75"/>
      </a:accent4>
      <a:accent5>
        <a:srgbClr val="6BA841"/>
      </a:accent5>
      <a:accent6>
        <a:srgbClr val="79AE90"/>
      </a:accent6>
      <a:hlink>
        <a:srgbClr val="85E4A6"/>
      </a:hlink>
      <a:folHlink>
        <a:srgbClr val="BDF3D0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43372978-11FE-4814-AC26-BC300187D8C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Slate</Template>
  <TotalTime>431</TotalTime>
  <Words>1068</Words>
  <Application>Microsoft Office PowerPoint</Application>
  <PresentationFormat>Widescreen</PresentationFormat>
  <Paragraphs>71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Calisto MT</vt:lpstr>
      <vt:lpstr>Cooper Black</vt:lpstr>
      <vt:lpstr>Monotype Corsiva</vt:lpstr>
      <vt:lpstr>Wingdings 2</vt:lpstr>
      <vt:lpstr>Slate</vt:lpstr>
      <vt:lpstr>Analysis of crime against women in India</vt:lpstr>
      <vt:lpstr>Description</vt:lpstr>
      <vt:lpstr>Objective</vt:lpstr>
      <vt:lpstr>Technologies Used</vt:lpstr>
      <vt:lpstr>Creating database</vt:lpstr>
      <vt:lpstr>Creating Table</vt:lpstr>
      <vt:lpstr>Loading tha data into HIVE table </vt:lpstr>
      <vt:lpstr>Filtering the output based on crime (Rape)</vt:lpstr>
      <vt:lpstr>Determining average change between any two years</vt:lpstr>
      <vt:lpstr>Creating partition table</vt:lpstr>
      <vt:lpstr>Enabling dynamic partition</vt:lpstr>
      <vt:lpstr>Inserting data into partition table</vt:lpstr>
      <vt:lpstr>Displaying the partitions of the partition table</vt:lpstr>
      <vt:lpstr>Selecting data from partition</vt:lpstr>
      <vt:lpstr>Finding the total average change in crimes</vt:lpstr>
      <vt:lpstr>Finding the total average change in crimes</vt:lpstr>
      <vt:lpstr>Exporting query result to HDFS</vt:lpstr>
      <vt:lpstr>Importing the result into MySQL</vt:lpstr>
      <vt:lpstr>Import data in MySQL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crime against women in India</dc:title>
  <dc:creator>Mahua Singh</dc:creator>
  <cp:lastModifiedBy>Mahua Singh</cp:lastModifiedBy>
  <cp:revision>3</cp:revision>
  <dcterms:created xsi:type="dcterms:W3CDTF">2021-08-20T07:01:40Z</dcterms:created>
  <dcterms:modified xsi:type="dcterms:W3CDTF">2021-08-20T18:33:02Z</dcterms:modified>
</cp:coreProperties>
</file>

<file path=docProps/thumbnail.jpeg>
</file>